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0" r:id="rId4"/>
    <p:sldId id="259" r:id="rId5"/>
    <p:sldId id="263" r:id="rId6"/>
    <p:sldId id="264" r:id="rId7"/>
    <p:sldId id="266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Notes Placeholder 1048655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r>
              <a:rPr lang="zh-CN" altLang="en-US"/>
              <a:t>THANK YOU
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Notes Placeholder 1048657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r>
              <a:rPr lang="zh-CN" altLang="en-US"/>
              <a:t>THANK YOU
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2020/6/17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2020/6/17</a:t>
            </a:fld>
            <a:endParaRPr lang="zh-CN" altLang="en-US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2020/6/17</a:t>
            </a:fld>
            <a:endParaRPr lang="zh-CN" altLang="en-US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2020/6/17</a:t>
            </a:fld>
            <a:endParaRPr lang="zh-CN" altLang="en-US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2020/6/17</a:t>
            </a:fld>
            <a:endParaRPr lang="zh-CN" altLang="en-US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2020/6/17</a:t>
            </a:fld>
            <a:endParaRPr lang="zh-CN" altLang="en-US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2020/6/17</a:t>
            </a:fld>
            <a:endParaRPr lang="zh-CN" altLang="en-US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2020/6/17</a:t>
            </a:fld>
            <a:endParaRPr lang="zh-CN" altLang="en-US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2020/6/17</a:t>
            </a:fld>
            <a:endParaRPr lang="zh-CN" altLang="en-US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2020/6/17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0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2020/6/17</a:t>
            </a:fld>
            <a:endParaRPr lang="zh-CN" altLang="en-US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2020/6/17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/>
          </a:p>
        </p:txBody>
      </p:sp>
      <p:pic>
        <p:nvPicPr>
          <p:cNvPr id="2097152" name="Pictur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356"/>
            <a:ext cx="9144000" cy="64892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1506"/>
            <a:ext cx="9144000" cy="599498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04864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50" name="Picture Placeholder 1048649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51" name="Text Placeholder 1048650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5" name="Picture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6855"/>
            <a:ext cx="9144000" cy="594428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04864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48" name="Subtitle 104864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6" name="Picture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9820"/>
            <a:ext cx="9144000" cy="605835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Picture 209715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5679"/>
            <a:ext cx="9144000" cy="606664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extBox 1048658"/>
          <p:cNvSpPr txBox="1"/>
          <p:nvPr/>
        </p:nvSpPr>
        <p:spPr>
          <a:xfrm>
            <a:off x="2572000" y="3219450"/>
            <a:ext cx="4000000" cy="9296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kn" sz="2800">
                <a:solidFill>
                  <a:srgbClr val="000000"/>
                </a:solidFill>
              </a:rPr>
              <a:t>THANK YOU</a:t>
            </a:r>
            <a:endParaRPr lang="en-IN" sz="2800">
              <a:solidFill>
                <a:srgbClr val="000000"/>
              </a:solidFill>
            </a:endParaRPr>
          </a:p>
          <a:p>
            <a:endParaRPr lang="en-IN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WPS Office</Application>
  <PresentationFormat>On-screen Show (4:3)</PresentationFormat>
  <Paragraphs>3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Redmi 5A</dc:creator>
  <cp:lastModifiedBy>SHK</cp:lastModifiedBy>
  <cp:revision>1</cp:revision>
  <dcterms:created xsi:type="dcterms:W3CDTF">2015-05-11T11:30:45Z</dcterms:created>
  <dcterms:modified xsi:type="dcterms:W3CDTF">2020-06-17T06:27:54Z</dcterms:modified>
</cp:coreProperties>
</file>